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68" r:id="rId5"/>
    <p:sldId id="269" r:id="rId6"/>
    <p:sldId id="264" r:id="rId7"/>
    <p:sldId id="294" r:id="rId8"/>
    <p:sldId id="265" r:id="rId9"/>
    <p:sldId id="266" r:id="rId10"/>
    <p:sldId id="267" r:id="rId11"/>
    <p:sldId id="262" r:id="rId12"/>
    <p:sldId id="270" r:id="rId13"/>
    <p:sldId id="260" r:id="rId14"/>
    <p:sldId id="271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6;&#1048;&#1051;&#1054;&#1046;&#1045;&#1053;&#1048;&#1045;%201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СТИЛИ СЕМЕЙНОГО ВОСПИТАНИЯ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383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Муниципальное казенное дошкольное образовательное учреждение</a:t>
            </a:r>
            <a:br>
              <a:rPr lang="ru-RU" sz="2800" dirty="0" smtClean="0"/>
            </a:br>
            <a:r>
              <a:rPr lang="ru-RU" sz="2800" dirty="0" smtClean="0"/>
              <a:t>Детский сад «Ёлочка»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50851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Материал к родительскому собранию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605642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Педагог-психолог: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Т.В.Губачёва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600" dirty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Родителям свобода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Ребенок предоставлен сам себе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Либеральный стиль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(избегающий)</a:t>
            </a:r>
            <a:endParaRPr lang="ru-RU" sz="4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437112"/>
            <a:ext cx="6120680" cy="181128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Демократический стиль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(сотрудничающий)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124425-600x491-Social_Communicati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564" b="5564"/>
          <a:stretch>
            <a:fillRect/>
          </a:stretch>
        </p:blipFill>
        <p:spPr>
          <a:xfrm>
            <a:off x="3203848" y="620688"/>
            <a:ext cx="5472608" cy="3980078"/>
          </a:xfrm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79512" y="548680"/>
            <a:ext cx="2639888" cy="58326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Стиль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альтернатив,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предложений,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вариантов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-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 Родители не давят на ребенка, не избегают его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Контакт с позиции равного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 такому стилю надо привыкать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Демократический стиль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hlinkClick r:id="rId2" action="ppaction://hlinkfile"/>
              </a:rPr>
              <a:t>Анкета «Стиль семейного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</a:rPr>
              <a:t>Инструкция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ru-RU" b="1" dirty="0" smtClean="0"/>
              <a:t> </a:t>
            </a:r>
            <a:r>
              <a:rPr lang="ru-RU" i="1" dirty="0" smtClean="0">
                <a:solidFill>
                  <a:srgbClr val="002060"/>
                </a:solidFill>
              </a:rPr>
              <a:t>Уважаемые родители, попробуйте оценить свою собственную стратегию семейного воспитания. Для этого просим Вас ответить на вопросы анкеты. Необходимо выбрать наиболее для Вас предпочитаемый вариант ответа из четырех предложенных. 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7448872" cy="36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1800" dirty="0" smtClean="0"/>
              <a:t>Запрет на собственное мнение или беспрекословное подчинение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Повышенные ограничения в семье, подкрепленные наказаниями за поступки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Гиперконтроль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, повышенный контроль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1800" dirty="0" err="1" smtClean="0">
                <a:solidFill>
                  <a:srgbClr val="00B050"/>
                </a:solidFill>
              </a:rPr>
              <a:t>Гипоопека</a:t>
            </a:r>
            <a:r>
              <a:rPr lang="ru-RU" sz="1800" dirty="0" smtClean="0">
                <a:solidFill>
                  <a:srgbClr val="00B050"/>
                </a:solidFill>
              </a:rPr>
              <a:t> или попустительство, когда ребенок предоставлен сам себе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Патологические инструменты воспитания</a:t>
            </a:r>
            <a:endParaRPr lang="ru-RU" dirty="0"/>
          </a:p>
        </p:txBody>
      </p:sp>
      <p:pic>
        <p:nvPicPr>
          <p:cNvPr id="5" name="Объект 4" descr="Stili-upravleniya-biznesom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164288" y="3284984"/>
            <a:ext cx="1838441" cy="1384573"/>
          </a:xfr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 Дети никогда не слушают старших, но никогда не ошибаются, копируя их».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                              Дж. </a:t>
            </a:r>
            <a:r>
              <a:rPr lang="ru-RU" sz="3200" b="1" dirty="0" err="1" smtClean="0">
                <a:solidFill>
                  <a:srgbClr val="002060"/>
                </a:solidFill>
              </a:rPr>
              <a:t>Болдуин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568952" cy="3672408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70000"/>
              </a:lnSpc>
            </a:pPr>
            <a:r>
              <a:rPr lang="ru-RU" sz="4900" dirty="0" smtClean="0">
                <a:solidFill>
                  <a:srgbClr val="002060"/>
                </a:solidFill>
              </a:rPr>
              <a:t>Задачи: </a:t>
            </a:r>
          </a:p>
          <a:p>
            <a:pPr lvl="0" algn="l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900" dirty="0" smtClean="0">
                <a:solidFill>
                  <a:srgbClr val="002060"/>
                </a:solidFill>
              </a:rPr>
              <a:t>  Познакомить родителей со стилями и типами воспитания, негативно влияющими на психику ребенка.</a:t>
            </a:r>
          </a:p>
          <a:p>
            <a:pPr lvl="0" algn="l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900" dirty="0" smtClean="0">
                <a:solidFill>
                  <a:srgbClr val="002060"/>
                </a:solidFill>
              </a:rPr>
              <a:t>  Побудить родителей к размышлениям об особенностях воспитания. </a:t>
            </a:r>
          </a:p>
          <a:p>
            <a:pPr lvl="0" algn="l">
              <a:lnSpc>
                <a:spcPct val="170000"/>
              </a:lnSpc>
              <a:buFont typeface="Wingdings" pitchFamily="2" charset="2"/>
              <a:buChar char="q"/>
            </a:pPr>
            <a:r>
              <a:rPr lang="ru-RU" sz="4900" dirty="0" smtClean="0">
                <a:solidFill>
                  <a:srgbClr val="002060"/>
                </a:solidFill>
              </a:rPr>
              <a:t>  Способствовать приобретению практических знаний по отдельным методам воспитания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algn="l"/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Цель: 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Просвещение родителей, повышение их психолого-педагогической компетенции в вопросах формирования личности ребенка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251520" y="2564904"/>
            <a:ext cx="8568952" cy="3744416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ru-RU" sz="2400" b="0" dirty="0" smtClean="0"/>
              <a:t>Стать хорошим родителем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0" dirty="0" smtClean="0"/>
              <a:t>Вырастить счастливых и здоровых детей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0" dirty="0" smtClean="0"/>
              <a:t>Вырастить  уверенных в себе детей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0" dirty="0" smtClean="0"/>
              <a:t>Привить детям здоровые привычки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0" dirty="0" smtClean="0"/>
              <a:t>Воспитать своих детей так, чтобы они выросли сильными и зрелыми личностями, которые знают, чего хотят, и знают, как этого добиться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ru-RU" sz="2000" b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16416" cy="11521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ДОЛГОСРОЧНЫЕ ЦЕЛИ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свое животное</a:t>
            </a:r>
            <a:endParaRPr lang="ru-RU" dirty="0"/>
          </a:p>
        </p:txBody>
      </p:sp>
      <p:pic>
        <p:nvPicPr>
          <p:cNvPr id="1026" name="Picture 2" descr="C:\Users\Елена\Desktop\1680737312_pictures-pibig-info-p-cherepakha-risunok-karandashom-krasivo-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8041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Елена\Desktop\2403c3b282c72e4776a2e159b6d9bd8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312368" cy="254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лена\Desktop\1677935448_gas-kvas-com-p-sova-risunok-prostoi-karandashom-dlya-nach-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520280" cy="319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712968" cy="3600400"/>
          </a:xfrm>
        </p:spPr>
        <p:txBody>
          <a:bodyPr>
            <a:normAutofit/>
          </a:bodyPr>
          <a:lstStyle/>
          <a:p>
            <a:r>
              <a:rPr lang="ru-RU" sz="2800" b="0" dirty="0" smtClean="0"/>
              <a:t>Авторитарный - </a:t>
            </a:r>
            <a:r>
              <a:rPr lang="ru-RU" sz="2400" b="0" i="1" dirty="0" smtClean="0"/>
              <a:t>нападающий</a:t>
            </a:r>
            <a:r>
              <a:rPr lang="ru-RU" sz="2800" b="0" dirty="0" smtClean="0"/>
              <a:t> </a:t>
            </a:r>
          </a:p>
          <a:p>
            <a:endParaRPr lang="ru-RU" sz="2800" b="0" dirty="0"/>
          </a:p>
          <a:p>
            <a:r>
              <a:rPr lang="ru-RU" sz="2800" b="0" dirty="0" smtClean="0"/>
              <a:t>Либеральный – </a:t>
            </a:r>
            <a:r>
              <a:rPr lang="ru-RU" sz="2400" b="0" i="1" dirty="0" smtClean="0"/>
              <a:t>избегающий</a:t>
            </a:r>
            <a:endParaRPr lang="ru-RU" sz="2400" b="0" i="1" dirty="0"/>
          </a:p>
          <a:p>
            <a:endParaRPr lang="ru-RU" sz="2800" b="0" i="1" dirty="0" smtClean="0"/>
          </a:p>
          <a:p>
            <a:r>
              <a:rPr lang="ru-RU" sz="2800" b="0" dirty="0" smtClean="0"/>
              <a:t>Демократический</a:t>
            </a:r>
            <a:r>
              <a:rPr lang="ru-RU" sz="2400" b="0" dirty="0" smtClean="0"/>
              <a:t> - </a:t>
            </a:r>
            <a:r>
              <a:rPr lang="ru-RU" sz="2400" b="0" i="1" dirty="0" smtClean="0"/>
              <a:t>сотрудничающий</a:t>
            </a:r>
            <a:endParaRPr lang="ru-RU" sz="2400" b="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877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Стили воспитания</a:t>
            </a:r>
            <a:endParaRPr lang="ru-RU" sz="4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0375" y="4625752"/>
            <a:ext cx="5867400" cy="16226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Авторитарный стиль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(нападающий)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512" y="990600"/>
            <a:ext cx="2736304" cy="5257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«автократический «диктат», «доминирование» — все решения принимают родители, считающие, что ребенок во всем должен подчиняться их воле, авторитету</a:t>
            </a:r>
            <a:endParaRPr lang="ru-RU" sz="2000" b="1" dirty="0"/>
          </a:p>
        </p:txBody>
      </p:sp>
      <p:pic>
        <p:nvPicPr>
          <p:cNvPr id="6" name="Рисунок 5" descr="kachestva_lidera_liderskie_kacvest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764704"/>
            <a:ext cx="4320480" cy="3861048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600" dirty="0"/>
              <a:t>-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Ребенок под контролем</a:t>
            </a:r>
          </a:p>
          <a:p>
            <a:r>
              <a:rPr lang="ru-RU" dirty="0" smtClean="0"/>
              <a:t>Ребенок выполняет все, что от него требуют</a:t>
            </a:r>
          </a:p>
          <a:p>
            <a:r>
              <a:rPr lang="ru-RU" dirty="0" smtClean="0"/>
              <a:t>Родитель спокоен (удобный ребенок)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У ребенка формируется бунтарский дух</a:t>
            </a:r>
          </a:p>
          <a:p>
            <a:r>
              <a:rPr lang="ru-RU" dirty="0" smtClean="0"/>
              <a:t>Агрессия, ненависть к родителям</a:t>
            </a:r>
          </a:p>
          <a:p>
            <a:r>
              <a:rPr lang="ru-RU" dirty="0" smtClean="0"/>
              <a:t>Отсутствие своего мнения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Авторитарный стиль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76144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Либеральный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стиль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(избегающий)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Рисунок 7" descr="1258534180_25.megalife-1024x6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031" r="7031"/>
          <a:stretch>
            <a:fillRect/>
          </a:stretch>
        </p:blipFill>
        <p:spPr>
          <a:xfrm>
            <a:off x="2987824" y="620688"/>
            <a:ext cx="5867400" cy="426720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51520" y="620688"/>
            <a:ext cx="2664296" cy="56277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«Ай, да делай , что хочешь, только не ной. Оставь меня в покое. Дай мне заняться своими делами. Не путайся  под ногами. Иди, делай, что хочешь»</a:t>
            </a:r>
            <a:endParaRPr lang="ru-RU" sz="2000" b="1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Либеральный стиль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valentin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02" r="2002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512" y="692696"/>
            <a:ext cx="2736304" cy="55557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«либеральный», «снисходительный» «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</a:rPr>
              <a:t>гипоопека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» — ребенок должным образом не направляется, практически не знает запретов и ограничений со стороны родителей или не выполняет указаний родителей, для которых характерно неумение, неспособность или нежелание руководить детьми.</a:t>
            </a: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845</TotalTime>
  <Words>378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Муниципальное казенное дошкольное образовательное учреждение Детский сад «Ёлочка»</vt:lpstr>
      <vt:lpstr>Цель:  Просвещение родителей, повышение их психолого-педагогической компетенции в вопросах формирования личности ребенка</vt:lpstr>
      <vt:lpstr>ДОЛГОСРОЧНЫЕ ЦЕЛИ</vt:lpstr>
      <vt:lpstr>Выбери свое животное</vt:lpstr>
      <vt:lpstr>Стили воспитания</vt:lpstr>
      <vt:lpstr>Авторитарный стиль (нападающий)</vt:lpstr>
      <vt:lpstr>Авторитарный стиль</vt:lpstr>
      <vt:lpstr>Либеральный стиль (избегающий)</vt:lpstr>
      <vt:lpstr>Либеральный стиль</vt:lpstr>
      <vt:lpstr>Либеральный стиль (избегающий)</vt:lpstr>
      <vt:lpstr>Демократический стиль (сотрудничающий)</vt:lpstr>
      <vt:lpstr>Демократический стиль</vt:lpstr>
      <vt:lpstr>  Анкета «Стиль семейного воспитания»</vt:lpstr>
      <vt:lpstr>Патологические инструменты воспитания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 «Тоншаевская средняя школа»</dc:title>
  <dc:creator>Ноут</dc:creator>
  <cp:lastModifiedBy>Елена</cp:lastModifiedBy>
  <cp:revision>61</cp:revision>
  <dcterms:created xsi:type="dcterms:W3CDTF">2015-04-09T07:55:54Z</dcterms:created>
  <dcterms:modified xsi:type="dcterms:W3CDTF">2024-03-22T09:58:19Z</dcterms:modified>
</cp:coreProperties>
</file>